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D7909-1D1A-4499-8A46-2633F6A50EC5}" type="datetimeFigureOut">
              <a:rPr lang="ko-KR" altLang="en-US" smtClean="0"/>
              <a:t>2020-05-14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02547-31C6-44AE-8DD3-4384DBDE92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5283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D7909-1D1A-4499-8A46-2633F6A50EC5}" type="datetimeFigureOut">
              <a:rPr lang="ko-KR" altLang="en-US" smtClean="0"/>
              <a:t>2020-05-14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02547-31C6-44AE-8DD3-4384DBDE92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72500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D7909-1D1A-4499-8A46-2633F6A50EC5}" type="datetimeFigureOut">
              <a:rPr lang="ko-KR" altLang="en-US" smtClean="0"/>
              <a:t>2020-05-14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02547-31C6-44AE-8DD3-4384DBDE92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5870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D7909-1D1A-4499-8A46-2633F6A50EC5}" type="datetimeFigureOut">
              <a:rPr lang="ko-KR" altLang="en-US" smtClean="0"/>
              <a:t>2020-05-14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02547-31C6-44AE-8DD3-4384DBDE92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62001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D7909-1D1A-4499-8A46-2633F6A50EC5}" type="datetimeFigureOut">
              <a:rPr lang="ko-KR" altLang="en-US" smtClean="0"/>
              <a:t>2020-05-14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02547-31C6-44AE-8DD3-4384DBDE92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8252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D7909-1D1A-4499-8A46-2633F6A50EC5}" type="datetimeFigureOut">
              <a:rPr lang="ko-KR" altLang="en-US" smtClean="0"/>
              <a:t>2020-05-14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02547-31C6-44AE-8DD3-4384DBDE92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9048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D7909-1D1A-4499-8A46-2633F6A50EC5}" type="datetimeFigureOut">
              <a:rPr lang="ko-KR" altLang="en-US" smtClean="0"/>
              <a:t>2020-05-14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02547-31C6-44AE-8DD3-4384DBDE92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36832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D7909-1D1A-4499-8A46-2633F6A50EC5}" type="datetimeFigureOut">
              <a:rPr lang="ko-KR" altLang="en-US" smtClean="0"/>
              <a:t>2020-05-14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02547-31C6-44AE-8DD3-4384DBDE92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7184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D7909-1D1A-4499-8A46-2633F6A50EC5}" type="datetimeFigureOut">
              <a:rPr lang="ko-KR" altLang="en-US" smtClean="0"/>
              <a:t>2020-05-14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02547-31C6-44AE-8DD3-4384DBDE92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7583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D7909-1D1A-4499-8A46-2633F6A50EC5}" type="datetimeFigureOut">
              <a:rPr lang="ko-KR" altLang="en-US" smtClean="0"/>
              <a:t>2020-05-14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02547-31C6-44AE-8DD3-4384DBDE92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1642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D7909-1D1A-4499-8A46-2633F6A50EC5}" type="datetimeFigureOut">
              <a:rPr lang="ko-KR" altLang="en-US" smtClean="0"/>
              <a:t>2020-05-14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02547-31C6-44AE-8DD3-4384DBDE92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09235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D7909-1D1A-4499-8A46-2633F6A50EC5}" type="datetimeFigureOut">
              <a:rPr lang="ko-KR" altLang="en-US" smtClean="0"/>
              <a:t>2020-05-14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02547-31C6-44AE-8DD3-4384DBDE92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0314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\\전시1팀장\금속산업대전\타전시참관\mbc건축-200510\기\야외 거리두기 스티커 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725940"/>
            <a:ext cx="1890664" cy="1890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직사각형 3"/>
          <p:cNvSpPr/>
          <p:nvPr/>
        </p:nvSpPr>
        <p:spPr>
          <a:xfrm>
            <a:off x="-468560" y="148660"/>
            <a:ext cx="5328592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b="1" dirty="0" smtClean="0">
                <a:solidFill>
                  <a:schemeClr val="tx1"/>
                </a:solidFill>
              </a:rPr>
              <a:t>KINTEX </a:t>
            </a:r>
            <a:r>
              <a:rPr lang="ko-KR" altLang="en-US" sz="2000" b="1" dirty="0" err="1" smtClean="0">
                <a:solidFill>
                  <a:schemeClr val="tx1"/>
                </a:solidFill>
              </a:rPr>
              <a:t>전시홀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 입장 절차</a:t>
            </a:r>
            <a:endParaRPr lang="ko-KR" altLang="en-US" sz="2000" b="1" dirty="0">
              <a:solidFill>
                <a:schemeClr val="tx1"/>
              </a:solidFill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539552" y="858416"/>
            <a:ext cx="39528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600" b="1" dirty="0" smtClean="0">
                <a:solidFill>
                  <a:schemeClr val="tx1"/>
                </a:solidFill>
              </a:rPr>
              <a:t>1.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전시장 입장 전 </a:t>
            </a:r>
            <a:r>
              <a:rPr lang="ko-KR" altLang="en-US" sz="1600" b="1" dirty="0" err="1" smtClean="0">
                <a:solidFill>
                  <a:schemeClr val="tx1"/>
                </a:solidFill>
              </a:rPr>
              <a:t>생활속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 </a:t>
            </a:r>
            <a:r>
              <a:rPr lang="ko-KR" altLang="en-US" sz="1600" b="1" dirty="0" err="1" smtClean="0">
                <a:solidFill>
                  <a:schemeClr val="tx1"/>
                </a:solidFill>
              </a:rPr>
              <a:t>거리두기</a:t>
            </a:r>
            <a:endParaRPr lang="ko-KR" altLang="en-US" sz="1600" b="1" dirty="0">
              <a:solidFill>
                <a:schemeClr val="tx1"/>
              </a:solidFill>
            </a:endParaRPr>
          </a:p>
        </p:txBody>
      </p:sp>
      <p:pic>
        <p:nvPicPr>
          <p:cNvPr id="1029" name="Picture 5" descr="\\전시1팀장\금속산업대전\타전시참관\mbc건축-200510\기\입장 절차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725940"/>
            <a:ext cx="1890664" cy="1890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직사각형 9"/>
          <p:cNvSpPr/>
          <p:nvPr/>
        </p:nvSpPr>
        <p:spPr>
          <a:xfrm>
            <a:off x="5076056" y="858416"/>
            <a:ext cx="5328592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600" b="1" dirty="0">
                <a:solidFill>
                  <a:schemeClr val="tx1"/>
                </a:solidFill>
              </a:rPr>
              <a:t>2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.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전시장 입장 전 손 소독</a:t>
            </a:r>
            <a:endParaRPr lang="ko-KR" altLang="en-US" sz="1600" b="1" dirty="0">
              <a:solidFill>
                <a:schemeClr val="tx1"/>
              </a:solidFill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539552" y="3861048"/>
            <a:ext cx="39528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600" b="1" dirty="0" smtClean="0">
                <a:solidFill>
                  <a:schemeClr val="tx1"/>
                </a:solidFill>
              </a:rPr>
              <a:t>3.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열화상 카메라 발열 체크 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r>
              <a:rPr lang="en-US" altLang="ko-KR" sz="1600" b="1" dirty="0">
                <a:solidFill>
                  <a:schemeClr val="tx1"/>
                </a:solidFill>
              </a:rPr>
              <a:t> 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    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및 체온계 발열 체크</a:t>
            </a:r>
            <a:endParaRPr lang="ko-KR" altLang="en-US" sz="1600" b="1" dirty="0">
              <a:solidFill>
                <a:schemeClr val="tx1"/>
              </a:solidFill>
            </a:endParaRPr>
          </a:p>
        </p:txBody>
      </p:sp>
      <p:pic>
        <p:nvPicPr>
          <p:cNvPr id="1030" name="Picture 6" descr="\\전시1팀장\금속산업대전\타전시참관\mbc건축-200510\기\입장 절차 (7)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28572"/>
            <a:ext cx="1890664" cy="1890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직사각형 14"/>
          <p:cNvSpPr/>
          <p:nvPr/>
        </p:nvSpPr>
        <p:spPr>
          <a:xfrm>
            <a:off x="4860032" y="3861048"/>
            <a:ext cx="39528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600" b="1" dirty="0">
                <a:solidFill>
                  <a:schemeClr val="tx1"/>
                </a:solidFill>
              </a:rPr>
              <a:t>4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.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비닐장갑 배포 및 착용 </a:t>
            </a:r>
            <a:endParaRPr lang="ko-KR" altLang="en-US" sz="1600" b="1" dirty="0">
              <a:solidFill>
                <a:schemeClr val="tx1"/>
              </a:solidFill>
            </a:endParaRPr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2004" y="4717360"/>
            <a:ext cx="1890664" cy="1977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446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전시1팀장\금속산업대전\타전시참관\mbc건축-200510\기\갈매기 등록대 (5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717948"/>
            <a:ext cx="1875032" cy="1875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직사각형 5"/>
          <p:cNvSpPr/>
          <p:nvPr/>
        </p:nvSpPr>
        <p:spPr>
          <a:xfrm>
            <a:off x="539552" y="858416"/>
            <a:ext cx="39528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600" b="1" dirty="0">
                <a:solidFill>
                  <a:schemeClr val="tx1"/>
                </a:solidFill>
              </a:rPr>
              <a:t>5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.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등록카드 작성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r>
              <a:rPr lang="en-US" altLang="ko-KR" sz="1600" b="1" dirty="0">
                <a:solidFill>
                  <a:schemeClr val="tx1"/>
                </a:solidFill>
              </a:rPr>
              <a:t> 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  (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호흡기 증상 또는 </a:t>
            </a:r>
            <a:r>
              <a:rPr lang="ko-KR" altLang="en-US" sz="1600" b="1" dirty="0" err="1" smtClean="0">
                <a:solidFill>
                  <a:schemeClr val="tx1"/>
                </a:solidFill>
              </a:rPr>
              <a:t>여행력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 검사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)</a:t>
            </a:r>
            <a:endParaRPr lang="ko-KR" altLang="en-US" sz="1600" b="1" dirty="0">
              <a:solidFill>
                <a:schemeClr val="tx1"/>
              </a:solidFill>
            </a:endParaRPr>
          </a:p>
        </p:txBody>
      </p:sp>
      <p:pic>
        <p:nvPicPr>
          <p:cNvPr id="2051" name="Picture 3" descr="\\전시1팀장\금속산업대전\타전시참관\mbc건축-200510\기\등록대 (2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717948"/>
            <a:ext cx="1872208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직사각형 7"/>
          <p:cNvSpPr/>
          <p:nvPr/>
        </p:nvSpPr>
        <p:spPr>
          <a:xfrm>
            <a:off x="4867672" y="858416"/>
            <a:ext cx="39528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600" b="1" dirty="0" smtClean="0">
                <a:solidFill>
                  <a:schemeClr val="tx1"/>
                </a:solidFill>
              </a:rPr>
              <a:t>6.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등록 카드로 출입 티켓 교환</a:t>
            </a:r>
            <a:endParaRPr lang="ko-KR" altLang="en-US" sz="1600" b="1" dirty="0">
              <a:solidFill>
                <a:schemeClr val="tx1"/>
              </a:solidFill>
            </a:endParaRPr>
          </a:p>
        </p:txBody>
      </p:sp>
      <p:pic>
        <p:nvPicPr>
          <p:cNvPr id="2052" name="Picture 4" descr="\\전시1팀장\금속산업대전\타전시참관\mbc건축-200510\기\매인입구 (3)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509120"/>
            <a:ext cx="1845940" cy="1845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직사각형 9"/>
          <p:cNvSpPr/>
          <p:nvPr/>
        </p:nvSpPr>
        <p:spPr>
          <a:xfrm>
            <a:off x="539552" y="3789040"/>
            <a:ext cx="39528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600" b="1" dirty="0" smtClean="0">
                <a:solidFill>
                  <a:schemeClr val="tx1"/>
                </a:solidFill>
              </a:rPr>
              <a:t>7. </a:t>
            </a:r>
            <a:r>
              <a:rPr lang="ko-KR" altLang="en-US" sz="1600" b="1" dirty="0" err="1" smtClean="0">
                <a:solidFill>
                  <a:schemeClr val="tx1"/>
                </a:solidFill>
              </a:rPr>
              <a:t>전시홀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 </a:t>
            </a:r>
            <a:r>
              <a:rPr lang="ko-KR" altLang="en-US" sz="1600" b="1" dirty="0" err="1" smtClean="0">
                <a:solidFill>
                  <a:schemeClr val="tx1"/>
                </a:solidFill>
              </a:rPr>
              <a:t>입장전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 손 소독</a:t>
            </a:r>
            <a:endParaRPr lang="ko-KR" altLang="en-US" sz="1600" b="1" dirty="0">
              <a:solidFill>
                <a:schemeClr val="tx1"/>
              </a:solidFill>
            </a:endParaRPr>
          </a:p>
        </p:txBody>
      </p:sp>
      <p:pic>
        <p:nvPicPr>
          <p:cNvPr id="2053" name="Picture 5" descr="\\전시1팀장\금속산업대전\타전시참관\mbc건축-200510\기\매인입구 (2)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9748" y="4683596"/>
            <a:ext cx="1886508" cy="1886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직사각형 12"/>
          <p:cNvSpPr/>
          <p:nvPr/>
        </p:nvSpPr>
        <p:spPr>
          <a:xfrm>
            <a:off x="4842892" y="3789040"/>
            <a:ext cx="39528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600" b="1" dirty="0" smtClean="0">
                <a:solidFill>
                  <a:schemeClr val="tx1"/>
                </a:solidFill>
              </a:rPr>
              <a:t>8. </a:t>
            </a:r>
            <a:r>
              <a:rPr lang="ko-KR" altLang="en-US" sz="1600" b="1" dirty="0" err="1" smtClean="0">
                <a:solidFill>
                  <a:schemeClr val="tx1"/>
                </a:solidFill>
              </a:rPr>
              <a:t>전시홀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 </a:t>
            </a:r>
            <a:r>
              <a:rPr lang="ko-KR" altLang="en-US" sz="1600" b="1" dirty="0" err="1" smtClean="0">
                <a:solidFill>
                  <a:schemeClr val="tx1"/>
                </a:solidFill>
              </a:rPr>
              <a:t>입장전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 발열 체크 후 입장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r>
              <a:rPr lang="en-US" altLang="ko-KR" sz="1600" b="1" dirty="0">
                <a:solidFill>
                  <a:schemeClr val="tx1"/>
                </a:solidFill>
              </a:rPr>
              <a:t> 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  (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의료진 상시 대기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)</a:t>
            </a:r>
            <a:endParaRPr lang="ko-KR" altLang="en-US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1487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\\전시1팀장\금속산업대전\타전시참관\mbc건축-200510\기\거리두기 스티커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824040"/>
            <a:ext cx="2088232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\\전시1팀장\금속산업대전\타전시참관\mbc건축-200510\기\코로나 동선 안내 X배너 (1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93" y="4221088"/>
            <a:ext cx="2088232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\\전시1팀장\금속산업대전\타전시참관\mbc건축-200510\기\코로나 종합상황실 (2)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93" y="817670"/>
            <a:ext cx="2088232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직사각형 6"/>
          <p:cNvSpPr/>
          <p:nvPr/>
        </p:nvSpPr>
        <p:spPr>
          <a:xfrm>
            <a:off x="539552" y="35074"/>
            <a:ext cx="39528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600" b="1" dirty="0" smtClean="0">
                <a:solidFill>
                  <a:schemeClr val="tx1"/>
                </a:solidFill>
              </a:rPr>
              <a:t>* </a:t>
            </a:r>
            <a:r>
              <a:rPr lang="ko-KR" altLang="en-US" sz="1600" b="1" dirty="0" err="1" smtClean="0">
                <a:solidFill>
                  <a:schemeClr val="tx1"/>
                </a:solidFill>
              </a:rPr>
              <a:t>킨텍스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 코로나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19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종합 상황실 운영</a:t>
            </a:r>
            <a:endParaRPr lang="ko-KR" altLang="en-US" sz="1600" b="1" dirty="0">
              <a:solidFill>
                <a:schemeClr val="tx1"/>
              </a:solidFill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4492352" y="35074"/>
            <a:ext cx="39528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600" b="1" dirty="0" smtClean="0">
                <a:solidFill>
                  <a:schemeClr val="tx1"/>
                </a:solidFill>
              </a:rPr>
              <a:t>* </a:t>
            </a:r>
            <a:r>
              <a:rPr lang="ko-KR" altLang="en-US" sz="1600" b="1" dirty="0" err="1" smtClean="0">
                <a:solidFill>
                  <a:schemeClr val="tx1"/>
                </a:solidFill>
              </a:rPr>
              <a:t>킨텍스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 내부 </a:t>
            </a:r>
            <a:r>
              <a:rPr lang="ko-KR" altLang="en-US" sz="1600" b="1" dirty="0" err="1" smtClean="0">
                <a:solidFill>
                  <a:schemeClr val="tx1"/>
                </a:solidFill>
              </a:rPr>
              <a:t>생활속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 </a:t>
            </a:r>
            <a:r>
              <a:rPr lang="ko-KR" altLang="en-US" sz="1600" b="1" dirty="0" err="1" smtClean="0">
                <a:solidFill>
                  <a:schemeClr val="tx1"/>
                </a:solidFill>
              </a:rPr>
              <a:t>거리두기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 시행</a:t>
            </a:r>
            <a:endParaRPr lang="ko-KR" altLang="en-US" sz="1600" b="1" dirty="0">
              <a:solidFill>
                <a:schemeClr val="tx1"/>
              </a:solidFill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539552" y="3429000"/>
            <a:ext cx="39528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600" b="1" dirty="0" smtClean="0">
                <a:solidFill>
                  <a:schemeClr val="tx1"/>
                </a:solidFill>
              </a:rPr>
              <a:t>* </a:t>
            </a:r>
            <a:r>
              <a:rPr lang="ko-KR" altLang="en-US" sz="1600" b="1" dirty="0" err="1" smtClean="0">
                <a:solidFill>
                  <a:schemeClr val="tx1"/>
                </a:solidFill>
              </a:rPr>
              <a:t>전시홀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 내부 관람 동선 유도</a:t>
            </a:r>
            <a:endParaRPr lang="ko-KR" altLang="en-US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94181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93</Words>
  <Application>Microsoft Office PowerPoint</Application>
  <PresentationFormat>화면 슬라이드 쇼(4:3)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expo</dc:creator>
  <cp:lastModifiedBy>expo</cp:lastModifiedBy>
  <cp:revision>3</cp:revision>
  <dcterms:created xsi:type="dcterms:W3CDTF">2020-05-14T08:15:35Z</dcterms:created>
  <dcterms:modified xsi:type="dcterms:W3CDTF">2020-05-14T08:41:28Z</dcterms:modified>
</cp:coreProperties>
</file>